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Oval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Oval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Oval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Oval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Dikdörtgen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 advTm="2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 advTm="2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Dikdörtgen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 spd="slow" advTm="2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16.11.2021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Oval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Tm="2000">
    <p:randomBar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yunus\Desktop\Okul%20Videolar&#305;\Video%208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pic>
        <p:nvPicPr>
          <p:cNvPr id="4" name="3 Resim" descr="IMG_20211103_135949.jpg"/>
          <p:cNvPicPr>
            <a:picLocks noChangeAspect="1"/>
          </p:cNvPicPr>
          <p:nvPr/>
        </p:nvPicPr>
        <p:blipFill>
          <a:blip r:embed="rId2"/>
          <a:srcRect l="16346" t="16981" r="20192" b="16981"/>
          <a:stretch>
            <a:fillRect/>
          </a:stretch>
        </p:blipFill>
        <p:spPr>
          <a:xfrm>
            <a:off x="1571604" y="2643182"/>
            <a:ext cx="6286544" cy="3333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Metin kutusu"/>
          <p:cNvSpPr txBox="1"/>
          <p:nvPr/>
        </p:nvSpPr>
        <p:spPr>
          <a:xfrm>
            <a:off x="2000232" y="6000768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GELECEĞİNİZ İÇİN GELECEĞİNİZ </a:t>
            </a:r>
            <a:r>
              <a:rPr lang="tr-TR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OKUL</a:t>
            </a:r>
            <a:endParaRPr lang="tr-TR" sz="20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87506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Zeka Oyunları Etkinliklerimiz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6" name="5 Resim" descr="WhatsApp Image 2021-11-08 at 20.08.20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714488"/>
            <a:ext cx="3268271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WhatsApp Image 2021-11-08 at 20.08.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357430"/>
            <a:ext cx="46672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40080" y="6072206"/>
            <a:ext cx="8503920" cy="616068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Masa Tenisi Takımımızın  Antrenmanı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WhatsApp Image 2021-11-08 at 20.08.26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500174"/>
            <a:ext cx="371474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WhatsApp Image 2021-11-08 at 20.08.2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76361"/>
            <a:ext cx="3446884" cy="459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87506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11 Kasım Milli Ağaçlandırma Günü Etkinliğimiz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Resim" descr="WhatsApp Image 2021-11-15 at 10.23.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214554"/>
            <a:ext cx="3829940" cy="395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WhatsApp Image 2021-11-15 at 10.23.15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14554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42844" y="6357958"/>
            <a:ext cx="8503920" cy="616068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Okul Koridorlarımızdan Kareler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WhatsApp Image 2021-10-28 at 13.12.10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30" y="1857364"/>
            <a:ext cx="445437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WhatsApp Image 2021-10-28 at 13.10.16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44" y="1785926"/>
            <a:ext cx="414343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1000132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Koronavirüs önlemleri kapsamında okulumuzda düzenli olarak temizlik yapılmaktadır.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pic>
        <p:nvPicPr>
          <p:cNvPr id="5" name="4 Resim" descr="IMG_20211017_103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428868"/>
            <a:ext cx="321469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IMG_20211017_103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428868"/>
            <a:ext cx="3536163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pic>
        <p:nvPicPr>
          <p:cNvPr id="4" name="Video 8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0067" y="1997568"/>
            <a:ext cx="7393833" cy="414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>
            <a:off x="3000364" y="164305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Okul Tanıtım Filmimiz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MİSYONUMUZ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Çağdaşlığın, teknolojinin, toplumsal yardımlaşmanın, milli değerlerin egemen olmasını sağlamak, toplumun gelişmesine katkıda bulunacak ve üretici düşünebilecek insanlar yetiştirmek, çocuklarımızın kendine özgü niteliklerini yitirmeden eğitim almalarını sağlamaktır.</a:t>
            </a:r>
          </a:p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VİZYONUMUZ</a:t>
            </a:r>
          </a:p>
          <a:p>
            <a:pPr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 Her öğrencinin iyi bir üst eğitim kurumuna yerleşmesini ve sosyal becerilerini geliştirmesini, toplumsal ve milli değerleri yaşamasını sağlamak, çocuklarımıza mutlu ve başarılı bireyler olma isteği ve yeteneğini kazandırmaktır.</a:t>
            </a:r>
          </a:p>
          <a:p>
            <a:pPr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7325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Okulumuz 2020 Aralık ayında Erzurum’un Karayazı ilçesindeki ŞOAŞK Yatılı Bölge Ortaokulu 1.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atında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eğitim öğretime açıldı.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WhatsApp Image 2021-11-02 at 10.03.29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428868"/>
            <a:ext cx="8001056" cy="392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5715016"/>
            <a:ext cx="8503920" cy="66978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2021-2022 Eğitim Öğretim yılında aynı yerleşkede bulunan Bayraktar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Ortaokulunun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binasına taşındı.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WhatsApp Image 2021-10-28 at 13.12.11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53" y="1714488"/>
            <a:ext cx="8072494" cy="39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73258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Okulumuzda 59 öğrenci, 7 öğretmen,  2 idareci, 2 de temizlik görevlisi bulunmaktadır.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Resim" descr="IMG-20211019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00306"/>
            <a:ext cx="7715272" cy="372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5715016"/>
            <a:ext cx="8503920" cy="598346"/>
          </a:xfrm>
        </p:spPr>
        <p:txBody>
          <a:bodyPr>
            <a:noAutofit/>
          </a:bodyPr>
          <a:lstStyle/>
          <a:p>
            <a:pPr algn="just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Okulumuzda 6 derslik, 1 kütüphane, 1 laboratuvar, 1 BT sınıfı, 1 de çok amaçlı salonumuz bulunmaktadır.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WhatsApp Image 2021-11-08 at 20.08.24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7786742" cy="383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57818" y="2571744"/>
            <a:ext cx="3590730" cy="3714776"/>
          </a:xfrm>
        </p:spPr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Öğrencilerimizi motive eden, iyi birer vatandaş olmasına özen gösteren etkinlikler okulumuzun vazgeçilmez unsurlarıdır.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WhatsApp Image 2021-10-28 at 13.12.09 (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500063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616068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ERBAP Kapsamında Yapılan Kitap Akademisi Etkinliğimiz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IMG-20211021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8001056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BAYRAKTAR İMAM HATİP ORTAOKULU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3286124"/>
            <a:ext cx="3341554" cy="2259142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Mevlid-i Nebi Programımız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WhatsApp Image 2021-10-28 at 13.12.44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785926"/>
            <a:ext cx="507207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000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250</Words>
  <PresentationFormat>Ekran Gösterisi (4:3)</PresentationFormat>
  <Paragraphs>33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Kent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  <vt:lpstr>BAYRAKTAR İMAM HATİP ORTAOKULU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BAYRAKTAR İMAM HATİP ORTAOKULU</dc:title>
  <dc:creator>BAYRAKTAR-PC</dc:creator>
  <cp:lastModifiedBy>yunus</cp:lastModifiedBy>
  <cp:revision>12</cp:revision>
  <dcterms:created xsi:type="dcterms:W3CDTF">2021-11-16T07:22:03Z</dcterms:created>
  <dcterms:modified xsi:type="dcterms:W3CDTF">2021-11-16T10:10:47Z</dcterms:modified>
</cp:coreProperties>
</file>